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1" r:id="rId5"/>
    <p:sldId id="260" r:id="rId6"/>
    <p:sldId id="259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DF51-C7B3-877A-D68A-99B9719E1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126A-9A40-1458-5E71-7541B7E5D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D65CA-0CF4-1F45-C7A1-8F4F974E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AA0E-C4D3-32EF-852A-AFD14A4E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46B07-B5A0-4242-6417-363B9C6A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5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E865-DB33-CB39-A04A-2513AC34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AC697-68A4-DF06-57ED-C32AD00A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DAF53-A018-0983-3DE1-BEB24F56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F6F1C-A57A-D825-0664-762997EA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BC383-6263-0285-C8E5-11A14182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1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4A735-26B2-509D-88E0-FE097FAEA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246D2-3976-D707-0EB9-44903421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AD2F-1B1A-B9D7-F4A7-16D23408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B4FE6-7568-CC11-D871-CD5F4C6C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EC37-7763-ED6A-9E45-C172B3B4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CEF4-00ED-4F06-2E63-ACC5D45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10CB-21FD-8A58-D0ED-21C2FC3F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8E82-8E46-60BB-C48E-5BA4E2E6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B066-C7B3-BCD5-55DA-D18B76E2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AEF3-5EBA-F275-EB16-E1B8E395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4105-35D1-5FFC-286D-FF124894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DA03-FAF3-DC70-6FF8-2424F799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B3FE8-BABB-AC2B-E28F-7A391482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A2C9-FE7D-F353-7054-D2FD0CAA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E48A9-B73D-C522-2B8E-5222A039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9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41B7-65FF-048F-0EE5-E55DA8FA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D807-4B6C-A5E3-E28E-041C9626B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E767F-26FC-1187-48C4-E8DB6393F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7BE1-969B-12D4-4FF3-B3D0F3F5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260CE-02E6-0AAE-8D20-9261C6F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F26F6-2658-5572-2E89-3653D6E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723-4F45-13FD-D76A-DCAA3A9E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9F02-6BAF-7596-EE44-64B7F2454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3B131-A1E5-F13A-D55E-F32BDC2F2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A2B91-DDA7-7B80-1245-750EB568D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72BA6-00CC-324C-9191-960A9CDD7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AD222-6511-4322-1FA8-8A036117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B2551-142F-8E4A-07E9-71180514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5EAF1-E44A-2CD7-12E3-2D521B02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A489-5B2F-FE9E-099F-274567FF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E8E67-FC61-BA15-6190-B293239B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EC178-1E62-C425-785C-B4D0309A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2C26A-2FC2-1909-6BDB-294A6D86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402D4-0B8E-0140-EC8A-393FD737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59500-44B4-CBDF-02AB-97D1075D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28F8F-955D-97E6-2522-5A965449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7952-A2DB-F9AE-63DE-4AA069E0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4F1F-2CB0-4840-C11C-407E6188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744E4-84C2-A90A-27EF-92BD0613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3F101-F86D-F350-A78C-423C7533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8BDA9-092A-A314-D4AD-C89F5D02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17C6-2669-3C0C-031E-2199D240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240C-6AC7-6D89-A273-7A3CF24E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A03D9-F09A-739A-DF90-238E6787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FA54-A27A-DE33-D811-C7E7AF2A8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53947-D1CD-A281-A967-95F0123D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80B63-B2C8-B65D-FF4E-024C3515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F5E7A-F0F5-6E47-D0B7-2DFFEF7D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7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36237-FE02-FF14-7544-5EAB17B4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3EC6-F4D4-2545-7627-0907609B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5DB2-17D0-CBA9-12FF-BB6E8B31D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2BE6C-F22C-4D11-8041-43E55157DA01}" type="datetimeFigureOut">
              <a:rPr lang="en-US" smtClean="0"/>
              <a:t>19-Jan-23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93B3-AE76-2147-195E-A980419DB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040F-645D-7192-7194-0C0FA179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7E8C-F8CD-4C29-9243-E146AFBCC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1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09E744B-92B7-9E43-61E3-D3289F7AC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r="16979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6AC1D2-BBE8-6EBD-F99C-453A3FCF9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1143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E05BEA-81E9-DCB6-068E-C05FA7319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r="13180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3CBEE06-7A99-49B2-6ADB-DFCA93D1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1735BA-BFFD-7DC7-52DD-72171F78B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531719C-5E4E-8EE1-C237-521112C2A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9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523CFC4-1B57-BB78-24E6-D6A94375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-1" b="605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7" name="Picture 6" descr="A picture containing text, wooden, wood, painting&#10;&#10;Description automatically generated">
            <a:extLst>
              <a:ext uri="{FF2B5EF4-FFF2-40B4-BE49-F238E27FC236}">
                <a16:creationId xmlns:a16="http://schemas.microsoft.com/office/drawing/2014/main" id="{192935E7-874C-B5B5-09C5-EA550E4CB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 r="3" b="3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5" name="Picture 4" descr="A green and red flag&#10;&#10;Description automatically generated with low confidence">
            <a:extLst>
              <a:ext uri="{FF2B5EF4-FFF2-40B4-BE49-F238E27FC236}">
                <a16:creationId xmlns:a16="http://schemas.microsoft.com/office/drawing/2014/main" id="{8B358928-FECF-CD42-1E75-BC6190E16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0" r="-1" b="1414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2022B91-09F7-55E9-B6B9-456263ADB2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3" r="3" b="14481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36929B5-C9AD-C607-CDC4-7EE9989C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4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CF7C32B-DA4C-4389-2B00-7B5E826DB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" b="3339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3925687-69CC-6BFA-6856-BA62D2FF13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9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hild&#10;&#10;Description automatically generated">
            <a:extLst>
              <a:ext uri="{FF2B5EF4-FFF2-40B4-BE49-F238E27FC236}">
                <a16:creationId xmlns:a16="http://schemas.microsoft.com/office/drawing/2014/main" id="{9F62FC39-67C0-CDB6-FB9A-CF3271CD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53" y="643467"/>
            <a:ext cx="2715894" cy="5571066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0D7E220-895E-F91E-45A1-44BA96DAA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021291"/>
            <a:ext cx="5291667" cy="4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041656-C5DA-C11A-30F3-99CC2CF4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36" y="2069562"/>
            <a:ext cx="6663908" cy="27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6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text&#10;&#10;Description automatically generated">
            <a:extLst>
              <a:ext uri="{FF2B5EF4-FFF2-40B4-BE49-F238E27FC236}">
                <a16:creationId xmlns:a16="http://schemas.microsoft.com/office/drawing/2014/main" id="{8B758FA2-7EB4-3B91-D858-4E612C20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5" y="724967"/>
            <a:ext cx="5723765" cy="163723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C8D0DD-0E59-C092-0BF8-B5097FE64EE1}"/>
              </a:ext>
            </a:extLst>
          </p:cNvPr>
          <p:cNvSpPr txBox="1"/>
          <p:nvPr/>
        </p:nvSpPr>
        <p:spPr>
          <a:xfrm>
            <a:off x="7372350" y="923925"/>
            <a:ext cx="1826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COCO</a:t>
            </a: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D9D6C509-760F-8EDD-2624-49704CD80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0" y="2838450"/>
            <a:ext cx="5361201" cy="1533525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7FE75D5C-E1EE-3991-72DC-AECC45163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5" y="4754044"/>
            <a:ext cx="5723761" cy="16372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AE9682-68A5-28E0-9C83-EBD7B554F7D9}"/>
              </a:ext>
            </a:extLst>
          </p:cNvPr>
          <p:cNvSpPr txBox="1"/>
          <p:nvPr/>
        </p:nvSpPr>
        <p:spPr>
          <a:xfrm>
            <a:off x="2190750" y="3143547"/>
            <a:ext cx="2270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PASCAL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46A8AF-C8B9-2D59-081D-46579964F71D}"/>
              </a:ext>
            </a:extLst>
          </p:cNvPr>
          <p:cNvSpPr txBox="1"/>
          <p:nvPr/>
        </p:nvSpPr>
        <p:spPr>
          <a:xfrm>
            <a:off x="7515225" y="5010745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50121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Carson Brown</dc:creator>
  <cp:lastModifiedBy>Carson Brown</cp:lastModifiedBy>
  <cp:revision>2</cp:revision>
  <dcterms:created xsi:type="dcterms:W3CDTF">2023-01-19T12:09:39Z</dcterms:created>
  <dcterms:modified xsi:type="dcterms:W3CDTF">2023-01-19T12:43:30Z</dcterms:modified>
</cp:coreProperties>
</file>